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4CE97AA-2788-475D-8570-CAA0CA09781B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B3FAE91-E8F4-48D9-81AA-19CF495080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ck-death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609600"/>
            <a:ext cx="3810000" cy="3162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00600" y="5715000"/>
            <a:ext cx="39624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err="1" smtClean="0"/>
              <a:t>Bellringer</a:t>
            </a:r>
            <a:r>
              <a:rPr lang="en-US" sz="3600" dirty="0" smtClean="0"/>
              <a:t> 4/1/2011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533400"/>
            <a:ext cx="40386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did the plague reach Western Europe?  In other words, what was the route it traveled?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were some of the symptoms of this disease?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Name 4 effects of the black death (or plague) on the middle ages.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715000"/>
            <a:ext cx="3962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Black Death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</TotalTime>
  <Words>49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2011-04-01T12:46:19Z</dcterms:created>
  <dcterms:modified xsi:type="dcterms:W3CDTF">2011-04-01T13:03:40Z</dcterms:modified>
</cp:coreProperties>
</file>